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2A6CB-A997-4004-BB83-1D8FF743623E}" type="datetimeFigureOut">
              <a:rPr lang="cs-CZ" smtClean="0"/>
              <a:t>23.5.2013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ED62F-5D89-4F1B-979D-99DD9D02C5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4329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2A6CB-A997-4004-BB83-1D8FF743623E}" type="datetimeFigureOut">
              <a:rPr lang="cs-CZ" smtClean="0"/>
              <a:t>23.5.2013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ED62F-5D89-4F1B-979D-99DD9D02C5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4637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925870"/>
      </p:ext>
    </p:extLst>
  </p:cSld>
  <p:clrMapOvr>
    <a:masterClrMapping/>
  </p:clrMapOvr>
  <p:transition advTm="14234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544221"/>
      </p:ext>
    </p:extLst>
  </p:cSld>
  <p:clrMapOvr>
    <a:masterClrMapping/>
  </p:clrMapOvr>
  <p:transition advTm="10002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685713"/>
      </p:ext>
    </p:extLst>
  </p:cSld>
  <p:clrMapOvr>
    <a:masterClrMapping/>
  </p:clrMapOvr>
  <p:transition advTm="13093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754561"/>
      </p:ext>
    </p:extLst>
  </p:cSld>
  <p:clrMapOvr>
    <a:masterClrMapping/>
  </p:clrMapOvr>
  <p:transition advTm="10344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01536"/>
      </p:ext>
    </p:extLst>
  </p:cSld>
  <p:clrMapOvr>
    <a:masterClrMapping/>
  </p:clrMapOvr>
  <p:transition advTm="10313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526013"/>
      </p:ext>
    </p:extLst>
  </p:cSld>
  <p:clrMapOvr>
    <a:masterClrMapping/>
  </p:clrMapOvr>
  <p:transition advTm="8141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55447"/>
      </p:ext>
    </p:extLst>
  </p:cSld>
  <p:clrMapOvr>
    <a:masterClrMapping/>
  </p:clrMapOvr>
  <p:transition advTm="10234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903206"/>
      </p:ext>
    </p:extLst>
  </p:cSld>
  <p:clrMapOvr>
    <a:masterClrMapping/>
  </p:clrMapOvr>
  <p:transition advTm="8609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45383"/>
      </p:ext>
    </p:extLst>
  </p:cSld>
  <p:clrMapOvr>
    <a:masterClrMapping/>
  </p:clrMapOvr>
  <p:transition advTm="8515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379439"/>
      </p:ext>
    </p:extLst>
  </p:cSld>
  <p:clrMapOvr>
    <a:masterClrMapping/>
  </p:clrMapOvr>
  <p:transition advTm="6406">
    <p:fade/>
  </p:transition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Předvádění na obrazovce (16:9)</PresentationFormat>
  <Paragraphs>0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Karel Dolínek</dc:creator>
  <cp:lastModifiedBy>Karel Dolínek</cp:lastModifiedBy>
  <cp:revision>1</cp:revision>
  <dcterms:created xsi:type="dcterms:W3CDTF">2013-05-23T16:33:37Z</dcterms:created>
  <dcterms:modified xsi:type="dcterms:W3CDTF">2013-05-23T16:33:37Z</dcterms:modified>
</cp:coreProperties>
</file>